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>
      <a:defRPr lang="zh-TW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7" d="100"/>
          <a:sy n="17" d="100"/>
        </p:scale>
        <p:origin x="2886" y="54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D2F3-775D-42AC-941B-3B28B71EE5EB}" type="datetimeFigureOut">
              <a:rPr lang="zh-TW" altLang="en-US" smtClean="0"/>
              <a:t>2019/3/18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2ADB-B901-4AC4-A89D-0D79661D7C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193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02ADB-B901-4AC4-A89D-0D79661D7CF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44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TW" smtClean="0"/>
              <a:t> </a:t>
            </a:r>
            <a:r>
              <a:rPr kumimoji="1" lang="zh-TW" altLang="en-US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5450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1159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6581" y="1212415"/>
            <a:ext cx="4812387" cy="2583204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419" y="1212415"/>
            <a:ext cx="14080689" cy="2583204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6248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8007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2758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419" y="7064219"/>
            <a:ext cx="9446538" cy="1998024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2431" y="7064219"/>
            <a:ext cx="9446538" cy="1998024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881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420" y="9601167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5005" y="9601167"/>
            <a:ext cx="9453965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128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0380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333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1201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2274" y="21192649"/>
            <a:ext cx="12833033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2274" y="23694561"/>
            <a:ext cx="12833033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894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420" y="7064219"/>
            <a:ext cx="19249549" cy="19980241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419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C40D-17CA-4544-B4EC-8BFF7D1A451D}" type="datetimeFigureOut">
              <a:rPr kumimoji="1" lang="zh-TW" altLang="en-US" smtClean="0"/>
              <a:t>2019/3/18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699" y="28060639"/>
            <a:ext cx="6772990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8345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AAFE-3BE9-C743-96C9-519F1D59E22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554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Winner Troph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436" y="21926186"/>
            <a:ext cx="3120419" cy="445774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3" name="文字方塊 2"/>
          <p:cNvSpPr txBox="1"/>
          <p:nvPr/>
        </p:nvSpPr>
        <p:spPr>
          <a:xfrm>
            <a:off x="18015552" y="29183993"/>
            <a:ext cx="2548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華康楷書體W5(P)" panose="02010600010101010101" pitchFamily="2" charset="-120"/>
                <a:cs typeface="Times New Roman" panose="02020603050405020304" pitchFamily="18" charset="0"/>
              </a:rPr>
              <a:t>108</a:t>
            </a:r>
            <a:r>
              <a:rPr lang="zh-TW" altLang="en-US" sz="4800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華康楷書體W5(P)" panose="02010600010101010101" pitchFamily="2" charset="-120"/>
                <a:cs typeface="Times New Roman" panose="02020603050405020304" pitchFamily="18" charset="0"/>
              </a:rPr>
              <a:t>年</a:t>
            </a:r>
            <a:r>
              <a:rPr lang="zh-TW" altLang="en-US" sz="4800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華康楷書體W5(P)" panose="02010600010101010101" pitchFamily="2" charset="-120"/>
                <a:ea typeface="華康楷書體W5(P)" panose="02010600010101010101" pitchFamily="2" charset="-120"/>
              </a:rPr>
              <a:t>製</a:t>
            </a:r>
            <a:endParaRPr lang="zh-TW" altLang="en-US" sz="4800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華康楷書體W5(P)" panose="02010600010101010101" pitchFamily="2" charset="-120"/>
              <a:ea typeface="華康楷書體W5(P)" panose="02010600010101010101" pitchFamily="2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757202" y="11830975"/>
            <a:ext cx="15873984" cy="10965850"/>
          </a:xfrm>
        </p:spPr>
        <p:txBody>
          <a:bodyPr>
            <a:noAutofit/>
          </a:bodyPr>
          <a:lstStyle/>
          <a:p>
            <a:pPr algn="just"/>
            <a:r>
              <a:rPr kumimoji="1" lang="zh-TW" altLang="en-US" sz="10000" b="1" dirty="0" smtClean="0">
                <a:ln>
                  <a:solidFill>
                    <a:schemeClr val="bg1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楷書體W5(P)" panose="02010600010101010101" pitchFamily="2" charset="-120"/>
                <a:ea typeface="華康楷書體W5(P)" panose="02010600010101010101" pitchFamily="2" charset="-120"/>
                <a:cs typeface="黑体"/>
              </a:rPr>
              <a:t>生物機電工程學系王依方、賴蓓慈、陳映竹、黃柏欽、白至宬、徐森陽、孫瑋竣、楊駿傑、張峻傑、黃彥儒等</a:t>
            </a:r>
            <a:r>
              <a:rPr kumimoji="1" lang="en-US" altLang="zh-TW" sz="10000" b="1" dirty="0">
                <a:ln>
                  <a:solidFill>
                    <a:schemeClr val="bg1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ea typeface="華康楷書體W5(P)" panose="02010600010101010101" pitchFamily="2" charset="-120"/>
                <a:cs typeface="Times New Roman" panose="02020603050405020304" pitchFamily="18" charset="0"/>
              </a:rPr>
              <a:t>10</a:t>
            </a:r>
            <a:r>
              <a:rPr kumimoji="1" lang="zh-TW" altLang="en-US" sz="10000" b="1" dirty="0" smtClean="0">
                <a:ln>
                  <a:solidFill>
                    <a:schemeClr val="bg1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楷書體W5(P)" panose="02010600010101010101" pitchFamily="2" charset="-120"/>
                <a:ea typeface="華康楷書體W5(P)" panose="02010600010101010101" pitchFamily="2" charset="-120"/>
                <a:cs typeface="黑体"/>
              </a:rPr>
              <a:t>位同學參加</a:t>
            </a:r>
            <a:r>
              <a:rPr kumimoji="1" lang="en-US" altLang="zh-TW" sz="10000" b="1" dirty="0" smtClean="0">
                <a:ln>
                  <a:solidFill>
                    <a:schemeClr val="bg1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anose="02020603050405020304" pitchFamily="18" charset="0"/>
                <a:ea typeface="華康楷書體W5(P)" panose="02010600010101010101" pitchFamily="2" charset="-120"/>
                <a:cs typeface="Times New Roman" panose="02020603050405020304" pitchFamily="18" charset="0"/>
              </a:rPr>
              <a:t>107</a:t>
            </a:r>
            <a:r>
              <a:rPr kumimoji="1" lang="zh-TW" altLang="en-US" sz="10000" b="1" dirty="0" smtClean="0">
                <a:ln>
                  <a:solidFill>
                    <a:schemeClr val="bg1"/>
                  </a:solidFill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楷書體W5(P)" panose="02010600010101010101" pitchFamily="2" charset="-120"/>
                <a:ea typeface="華康楷書體W5(P)" panose="02010600010101010101" pitchFamily="2" charset="-120"/>
                <a:cs typeface="黑体"/>
              </a:rPr>
              <a:t>年度機電整合丙級技術士證照檢定合格通過。</a:t>
            </a:r>
            <a:endParaRPr kumimoji="1" lang="zh-TW" altLang="en-US" sz="10000" b="1" dirty="0">
              <a:ln>
                <a:solidFill>
                  <a:schemeClr val="bg1"/>
                </a:solidFill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latin typeface="華康楷書體W5(P)" panose="02010600010101010101" pitchFamily="2" charset="-120"/>
              <a:ea typeface="華康楷書體W5(P)" panose="02010600010101010101" pitchFamily="2" charset="-120"/>
              <a:cs typeface="黑体"/>
            </a:endParaRPr>
          </a:p>
        </p:txBody>
      </p:sp>
      <p:sp>
        <p:nvSpPr>
          <p:cNvPr id="5" name="子標題 4"/>
          <p:cNvSpPr>
            <a:spLocks noGrp="1"/>
          </p:cNvSpPr>
          <p:nvPr>
            <p:ph type="subTitle" idx="1"/>
          </p:nvPr>
        </p:nvSpPr>
        <p:spPr>
          <a:xfrm>
            <a:off x="3817906" y="26530230"/>
            <a:ext cx="13752576" cy="927506"/>
          </a:xfrm>
        </p:spPr>
        <p:txBody>
          <a:bodyPr>
            <a:prstTxWarp prst="textPlain">
              <a:avLst/>
            </a:prstTxWarp>
            <a:normAutofit fontScale="62500" lnSpcReduction="20000"/>
          </a:bodyPr>
          <a:lstStyle/>
          <a:p>
            <a:r>
              <a:rPr kumimoji="1" lang="zh-TW" altLang="en-US" sz="80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華康楷書體W5(P)" panose="02010600010101010101" pitchFamily="2" charset="-120"/>
                <a:ea typeface="華康楷書體W5(P)" panose="02010600010101010101" pitchFamily="2" charset="-120"/>
                <a:cs typeface="Weibei TC Bold"/>
              </a:rPr>
              <a:t>生物機電工程學系全體師生仝賀</a:t>
            </a:r>
            <a:endParaRPr kumimoji="1" lang="zh-TW" altLang="en-US" sz="80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華康楷書體W5(P)" panose="02010600010101010101" pitchFamily="2" charset="-120"/>
              <a:ea typeface="華康楷書體W5(P)" panose="02010600010101010101" pitchFamily="2" charset="-120"/>
              <a:cs typeface="Weibei TC Bold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757202" y="9144000"/>
            <a:ext cx="15873984" cy="156966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kumimoji="1" lang="zh-TW" altLang="en-US" sz="8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楷書體W5(P)" panose="02010600010101010101" pitchFamily="2" charset="-120"/>
                <a:ea typeface="華康楷書體W5(P)" panose="02010600010101010101" pitchFamily="2" charset="-120"/>
                <a:cs typeface="黑体"/>
              </a:rPr>
              <a:t>機電整合丙</a:t>
            </a:r>
            <a:r>
              <a:rPr kumimoji="1" lang="zh-TW" altLang="en-US" sz="80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華康楷書體W5(P)" panose="02010600010101010101" pitchFamily="2" charset="-120"/>
                <a:ea typeface="華康楷書體W5(P)" panose="02010600010101010101" pitchFamily="2" charset="-120"/>
                <a:cs typeface="黑体"/>
              </a:rPr>
              <a:t>級技術士證照檢定合格</a:t>
            </a:r>
            <a:endParaRPr lang="zh-TW" altLang="en-US" sz="4800" dirty="0">
              <a:solidFill>
                <a:srgbClr val="C00000"/>
              </a:solidFill>
              <a:latin typeface="華康楷書體W5(P)" panose="02010600010101010101" pitchFamily="2" charset="-120"/>
              <a:ea typeface="華康楷書體W5(P)" panose="02010600010101010101" pitchFamily="2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5000" y1="83846" x2="25000" y2="83846"/>
                        <a14:foregroundMark x1="58571" y1="80000" x2="58571" y2="80000"/>
                        <a14:foregroundMark x1="73571" y1="80000" x2="73571" y2="8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800" y="4828032"/>
            <a:ext cx="3641651" cy="338153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75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383" y="4670848"/>
            <a:ext cx="3433557" cy="364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74</Words>
  <Application>Microsoft Office PowerPoint</Application>
  <PresentationFormat>自訂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黑体</vt:lpstr>
      <vt:lpstr>Weibei TC Bold</vt:lpstr>
      <vt:lpstr>華康楷書體W5(P)</vt:lpstr>
      <vt:lpstr>新細明體</vt:lpstr>
      <vt:lpstr>Arial</vt:lpstr>
      <vt:lpstr>Calibri</vt:lpstr>
      <vt:lpstr>Times New Roman</vt:lpstr>
      <vt:lpstr>Office 佈景主題</vt:lpstr>
      <vt:lpstr>生物機電工程學系王依方、賴蓓慈、陳映竹、黃柏欽、白至宬、徐森陽、孫瑋竣、楊駿傑、張峻傑、黃彥儒等10位同學參加107年度機電整合丙級技術士證照檢定合格通過。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Apple Mac</dc:creator>
  <cp:lastModifiedBy>vivi</cp:lastModifiedBy>
  <cp:revision>40</cp:revision>
  <dcterms:created xsi:type="dcterms:W3CDTF">2016-05-08T04:51:05Z</dcterms:created>
  <dcterms:modified xsi:type="dcterms:W3CDTF">2019-03-18T02:40:51Z</dcterms:modified>
</cp:coreProperties>
</file>